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72" r:id="rId3"/>
    <p:sldId id="276" r:id="rId4"/>
    <p:sldId id="258" r:id="rId5"/>
    <p:sldId id="260" r:id="rId6"/>
    <p:sldId id="259" r:id="rId7"/>
    <p:sldId id="266" r:id="rId8"/>
    <p:sldId id="267" r:id="rId9"/>
    <p:sldId id="268" r:id="rId10"/>
    <p:sldId id="277" r:id="rId11"/>
    <p:sldId id="273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293" autoAdjust="0"/>
  </p:normalViewPr>
  <p:slideViewPr>
    <p:cSldViewPr snapToGrid="0" snapToObjects="1">
      <p:cViewPr varScale="1">
        <p:scale>
          <a:sx n="108" d="100"/>
          <a:sy n="108" d="100"/>
        </p:scale>
        <p:origin x="-1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C33912-7140-A74A-804C-FF9D8E545914}" type="doc">
      <dgm:prSet loTypeId="urn:microsoft.com/office/officeart/2005/8/layout/cycle8" loCatId="" qsTypeId="urn:microsoft.com/office/officeart/2005/8/quickstyle/simple4" qsCatId="simple" csTypeId="urn:microsoft.com/office/officeart/2005/8/colors/colorful3" csCatId="colorful" phldr="1"/>
      <dgm:spPr/>
    </dgm:pt>
    <dgm:pt modelId="{112D1811-F1EB-6A43-A82E-5DB3E4CF6F96}">
      <dgm:prSet phldrT="[Text]"/>
      <dgm:spPr/>
      <dgm:t>
        <a:bodyPr/>
        <a:lstStyle/>
        <a:p>
          <a:r>
            <a:rPr lang="ta-IN" dirty="0" smtClean="0"/>
            <a:t>Planiranje</a:t>
          </a:r>
          <a:endParaRPr lang="en-US" dirty="0"/>
        </a:p>
      </dgm:t>
    </dgm:pt>
    <dgm:pt modelId="{EF364383-DA73-3C4D-A792-F4067FCE75A0}" type="parTrans" cxnId="{367B46AA-09A2-4540-8797-B8CF5EE600D4}">
      <dgm:prSet/>
      <dgm:spPr/>
      <dgm:t>
        <a:bodyPr/>
        <a:lstStyle/>
        <a:p>
          <a:endParaRPr lang="en-US"/>
        </a:p>
      </dgm:t>
    </dgm:pt>
    <dgm:pt modelId="{25504F5D-640F-1D4D-BB99-588A8F96E6C0}" type="sibTrans" cxnId="{367B46AA-09A2-4540-8797-B8CF5EE600D4}">
      <dgm:prSet/>
      <dgm:spPr/>
      <dgm:t>
        <a:bodyPr/>
        <a:lstStyle/>
        <a:p>
          <a:endParaRPr lang="en-US"/>
        </a:p>
      </dgm:t>
    </dgm:pt>
    <dgm:pt modelId="{EFF392C7-4D4F-4A4A-AD44-AA48237C34AF}">
      <dgm:prSet phldrT="[Text]"/>
      <dgm:spPr/>
      <dgm:t>
        <a:bodyPr/>
        <a:lstStyle/>
        <a:p>
          <a:r>
            <a:rPr lang="ta-IN" dirty="0" smtClean="0"/>
            <a:t>Realizacija</a:t>
          </a:r>
          <a:endParaRPr lang="en-US" dirty="0"/>
        </a:p>
      </dgm:t>
    </dgm:pt>
    <dgm:pt modelId="{B76B82FE-D0C7-7840-B2C9-B943A15D07F9}" type="parTrans" cxnId="{DC3A2782-E8EE-0C41-9550-A03EDB386EFD}">
      <dgm:prSet/>
      <dgm:spPr/>
      <dgm:t>
        <a:bodyPr/>
        <a:lstStyle/>
        <a:p>
          <a:endParaRPr lang="en-US"/>
        </a:p>
      </dgm:t>
    </dgm:pt>
    <dgm:pt modelId="{DE1E3B6C-FCD2-404C-94A9-AA0CB5F7DA30}" type="sibTrans" cxnId="{DC3A2782-E8EE-0C41-9550-A03EDB386EFD}">
      <dgm:prSet/>
      <dgm:spPr/>
      <dgm:t>
        <a:bodyPr/>
        <a:lstStyle/>
        <a:p>
          <a:endParaRPr lang="en-US"/>
        </a:p>
      </dgm:t>
    </dgm:pt>
    <dgm:pt modelId="{F592EB64-A48E-334A-AA83-3F683A724384}">
      <dgm:prSet phldrT="[Text]"/>
      <dgm:spPr/>
      <dgm:t>
        <a:bodyPr/>
        <a:lstStyle/>
        <a:p>
          <a:r>
            <a:rPr lang="ta-IN" dirty="0" smtClean="0"/>
            <a:t>Kontrola</a:t>
          </a:r>
          <a:endParaRPr lang="en-US" dirty="0"/>
        </a:p>
      </dgm:t>
    </dgm:pt>
    <dgm:pt modelId="{44744F5C-82A8-BB46-B43A-CEB11C513B59}" type="parTrans" cxnId="{DBAA3C54-DBA8-A444-A489-3FC0A96AA1FF}">
      <dgm:prSet/>
      <dgm:spPr/>
      <dgm:t>
        <a:bodyPr/>
        <a:lstStyle/>
        <a:p>
          <a:endParaRPr lang="en-US"/>
        </a:p>
      </dgm:t>
    </dgm:pt>
    <dgm:pt modelId="{C9180818-F2F2-AE49-83B8-C637DB63FA52}" type="sibTrans" cxnId="{DBAA3C54-DBA8-A444-A489-3FC0A96AA1FF}">
      <dgm:prSet/>
      <dgm:spPr/>
      <dgm:t>
        <a:bodyPr/>
        <a:lstStyle/>
        <a:p>
          <a:endParaRPr lang="en-US"/>
        </a:p>
      </dgm:t>
    </dgm:pt>
    <dgm:pt modelId="{A7EE86F2-F8D3-2B4D-B96E-F31FD1DDB149}" type="pres">
      <dgm:prSet presAssocID="{79C33912-7140-A74A-804C-FF9D8E545914}" presName="compositeShape" presStyleCnt="0">
        <dgm:presLayoutVars>
          <dgm:chMax val="7"/>
          <dgm:dir/>
          <dgm:resizeHandles val="exact"/>
        </dgm:presLayoutVars>
      </dgm:prSet>
      <dgm:spPr/>
    </dgm:pt>
    <dgm:pt modelId="{E22E46A8-C4C1-7E49-9DE4-BCB05A4669C9}" type="pres">
      <dgm:prSet presAssocID="{79C33912-7140-A74A-804C-FF9D8E545914}" presName="wedge1" presStyleLbl="node1" presStyleIdx="0" presStyleCnt="3"/>
      <dgm:spPr/>
    </dgm:pt>
    <dgm:pt modelId="{D29CEB5A-D6FA-9948-A0CF-1C40C46BB73F}" type="pres">
      <dgm:prSet presAssocID="{79C33912-7140-A74A-804C-FF9D8E545914}" presName="dummy1a" presStyleCnt="0"/>
      <dgm:spPr/>
    </dgm:pt>
    <dgm:pt modelId="{C7D7A738-0A00-044B-85B1-9D37CD806FFB}" type="pres">
      <dgm:prSet presAssocID="{79C33912-7140-A74A-804C-FF9D8E545914}" presName="dummy1b" presStyleCnt="0"/>
      <dgm:spPr/>
    </dgm:pt>
    <dgm:pt modelId="{D4C6FBA0-E891-3648-B1D5-B20147A7FF75}" type="pres">
      <dgm:prSet presAssocID="{79C33912-7140-A74A-804C-FF9D8E54591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D46699C-492E-8249-BFF8-C396E598BD5F}" type="pres">
      <dgm:prSet presAssocID="{79C33912-7140-A74A-804C-FF9D8E545914}" presName="wedge2" presStyleLbl="node1" presStyleIdx="1" presStyleCnt="3"/>
      <dgm:spPr/>
      <dgm:t>
        <a:bodyPr/>
        <a:lstStyle/>
        <a:p>
          <a:endParaRPr lang="en-US"/>
        </a:p>
      </dgm:t>
    </dgm:pt>
    <dgm:pt modelId="{89FDFB9D-E090-444B-B08F-6465CC9C41DC}" type="pres">
      <dgm:prSet presAssocID="{79C33912-7140-A74A-804C-FF9D8E545914}" presName="dummy2a" presStyleCnt="0"/>
      <dgm:spPr/>
    </dgm:pt>
    <dgm:pt modelId="{5812C583-00D7-0645-8433-03FF18CC13A3}" type="pres">
      <dgm:prSet presAssocID="{79C33912-7140-A74A-804C-FF9D8E545914}" presName="dummy2b" presStyleCnt="0"/>
      <dgm:spPr/>
    </dgm:pt>
    <dgm:pt modelId="{A97595A3-3B0A-5849-8818-8DC9B7D607F4}" type="pres">
      <dgm:prSet presAssocID="{79C33912-7140-A74A-804C-FF9D8E54591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C12D8-F663-FE4A-BD40-01133AF84664}" type="pres">
      <dgm:prSet presAssocID="{79C33912-7140-A74A-804C-FF9D8E545914}" presName="wedge3" presStyleLbl="node1" presStyleIdx="2" presStyleCnt="3"/>
      <dgm:spPr/>
      <dgm:t>
        <a:bodyPr/>
        <a:lstStyle/>
        <a:p>
          <a:endParaRPr lang="en-US"/>
        </a:p>
      </dgm:t>
    </dgm:pt>
    <dgm:pt modelId="{D978D8A0-A944-DE4F-A928-5C95DB912363}" type="pres">
      <dgm:prSet presAssocID="{79C33912-7140-A74A-804C-FF9D8E545914}" presName="dummy3a" presStyleCnt="0"/>
      <dgm:spPr/>
    </dgm:pt>
    <dgm:pt modelId="{92A71503-9319-DC4A-8860-596D96C1AE5C}" type="pres">
      <dgm:prSet presAssocID="{79C33912-7140-A74A-804C-FF9D8E545914}" presName="dummy3b" presStyleCnt="0"/>
      <dgm:spPr/>
    </dgm:pt>
    <dgm:pt modelId="{F0A5179B-DAE2-CE46-9571-5476015E1BAB}" type="pres">
      <dgm:prSet presAssocID="{79C33912-7140-A74A-804C-FF9D8E54591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E3B49-2FFF-0B4A-8DE7-2C476FCE49BA}" type="pres">
      <dgm:prSet presAssocID="{25504F5D-640F-1D4D-BB99-588A8F96E6C0}" presName="arrowWedge1" presStyleLbl="fgSibTrans2D1" presStyleIdx="0" presStyleCnt="3"/>
      <dgm:spPr/>
    </dgm:pt>
    <dgm:pt modelId="{809966F4-56C4-854B-8E5D-F7AF2FC42D92}" type="pres">
      <dgm:prSet presAssocID="{DE1E3B6C-FCD2-404C-94A9-AA0CB5F7DA30}" presName="arrowWedge2" presStyleLbl="fgSibTrans2D1" presStyleIdx="1" presStyleCnt="3"/>
      <dgm:spPr/>
    </dgm:pt>
    <dgm:pt modelId="{36D4B01A-8361-7849-9056-30DD8B8B2554}" type="pres">
      <dgm:prSet presAssocID="{C9180818-F2F2-AE49-83B8-C637DB63FA52}" presName="arrowWedge3" presStyleLbl="fgSibTrans2D1" presStyleIdx="2" presStyleCnt="3"/>
      <dgm:spPr/>
    </dgm:pt>
  </dgm:ptLst>
  <dgm:cxnLst>
    <dgm:cxn modelId="{367B46AA-09A2-4540-8797-B8CF5EE600D4}" srcId="{79C33912-7140-A74A-804C-FF9D8E545914}" destId="{112D1811-F1EB-6A43-A82E-5DB3E4CF6F96}" srcOrd="0" destOrd="0" parTransId="{EF364383-DA73-3C4D-A792-F4067FCE75A0}" sibTransId="{25504F5D-640F-1D4D-BB99-588A8F96E6C0}"/>
    <dgm:cxn modelId="{2A4DA91C-FD82-6E4A-B3EC-C8FD3FDD0013}" type="presOf" srcId="{F592EB64-A48E-334A-AA83-3F683A724384}" destId="{F0A5179B-DAE2-CE46-9571-5476015E1BAB}" srcOrd="1" destOrd="0" presId="urn:microsoft.com/office/officeart/2005/8/layout/cycle8"/>
    <dgm:cxn modelId="{DBAA3C54-DBA8-A444-A489-3FC0A96AA1FF}" srcId="{79C33912-7140-A74A-804C-FF9D8E545914}" destId="{F592EB64-A48E-334A-AA83-3F683A724384}" srcOrd="2" destOrd="0" parTransId="{44744F5C-82A8-BB46-B43A-CEB11C513B59}" sibTransId="{C9180818-F2F2-AE49-83B8-C637DB63FA52}"/>
    <dgm:cxn modelId="{F3A49404-3124-AE47-8659-2C4BC35571EF}" type="presOf" srcId="{79C33912-7140-A74A-804C-FF9D8E545914}" destId="{A7EE86F2-F8D3-2B4D-B96E-F31FD1DDB149}" srcOrd="0" destOrd="0" presId="urn:microsoft.com/office/officeart/2005/8/layout/cycle8"/>
    <dgm:cxn modelId="{983A8D4E-5C94-E04D-95DE-DBE475691B37}" type="presOf" srcId="{112D1811-F1EB-6A43-A82E-5DB3E4CF6F96}" destId="{D4C6FBA0-E891-3648-B1D5-B20147A7FF75}" srcOrd="1" destOrd="0" presId="urn:microsoft.com/office/officeart/2005/8/layout/cycle8"/>
    <dgm:cxn modelId="{2732BF28-547F-5E4E-B8B9-35657F5887A2}" type="presOf" srcId="{112D1811-F1EB-6A43-A82E-5DB3E4CF6F96}" destId="{E22E46A8-C4C1-7E49-9DE4-BCB05A4669C9}" srcOrd="0" destOrd="0" presId="urn:microsoft.com/office/officeart/2005/8/layout/cycle8"/>
    <dgm:cxn modelId="{906E8E1C-702A-784B-91AF-49266A92EF2F}" type="presOf" srcId="{EFF392C7-4D4F-4A4A-AD44-AA48237C34AF}" destId="{A97595A3-3B0A-5849-8818-8DC9B7D607F4}" srcOrd="1" destOrd="0" presId="urn:microsoft.com/office/officeart/2005/8/layout/cycle8"/>
    <dgm:cxn modelId="{DC3A2782-E8EE-0C41-9550-A03EDB386EFD}" srcId="{79C33912-7140-A74A-804C-FF9D8E545914}" destId="{EFF392C7-4D4F-4A4A-AD44-AA48237C34AF}" srcOrd="1" destOrd="0" parTransId="{B76B82FE-D0C7-7840-B2C9-B943A15D07F9}" sibTransId="{DE1E3B6C-FCD2-404C-94A9-AA0CB5F7DA30}"/>
    <dgm:cxn modelId="{3AFF93F6-41E2-3B44-9F0E-7566A63822F8}" type="presOf" srcId="{F592EB64-A48E-334A-AA83-3F683A724384}" destId="{5CCC12D8-F663-FE4A-BD40-01133AF84664}" srcOrd="0" destOrd="0" presId="urn:microsoft.com/office/officeart/2005/8/layout/cycle8"/>
    <dgm:cxn modelId="{1B267019-5492-C04C-8C83-8F27747A378D}" type="presOf" srcId="{EFF392C7-4D4F-4A4A-AD44-AA48237C34AF}" destId="{3D46699C-492E-8249-BFF8-C396E598BD5F}" srcOrd="0" destOrd="0" presId="urn:microsoft.com/office/officeart/2005/8/layout/cycle8"/>
    <dgm:cxn modelId="{E9AFA511-7CD0-2042-A306-31B1D8C30F88}" type="presParOf" srcId="{A7EE86F2-F8D3-2B4D-B96E-F31FD1DDB149}" destId="{E22E46A8-C4C1-7E49-9DE4-BCB05A4669C9}" srcOrd="0" destOrd="0" presId="urn:microsoft.com/office/officeart/2005/8/layout/cycle8"/>
    <dgm:cxn modelId="{D44AE131-6EF6-7245-9FC8-A6A44FACB959}" type="presParOf" srcId="{A7EE86F2-F8D3-2B4D-B96E-F31FD1DDB149}" destId="{D29CEB5A-D6FA-9948-A0CF-1C40C46BB73F}" srcOrd="1" destOrd="0" presId="urn:microsoft.com/office/officeart/2005/8/layout/cycle8"/>
    <dgm:cxn modelId="{65CB3A07-E52A-9546-9A33-C0C826C0D964}" type="presParOf" srcId="{A7EE86F2-F8D3-2B4D-B96E-F31FD1DDB149}" destId="{C7D7A738-0A00-044B-85B1-9D37CD806FFB}" srcOrd="2" destOrd="0" presId="urn:microsoft.com/office/officeart/2005/8/layout/cycle8"/>
    <dgm:cxn modelId="{747AE9B8-0783-5C4F-AF76-0D9AC0357723}" type="presParOf" srcId="{A7EE86F2-F8D3-2B4D-B96E-F31FD1DDB149}" destId="{D4C6FBA0-E891-3648-B1D5-B20147A7FF75}" srcOrd="3" destOrd="0" presId="urn:microsoft.com/office/officeart/2005/8/layout/cycle8"/>
    <dgm:cxn modelId="{9F94A4F7-3271-8046-9A40-C62745CAA001}" type="presParOf" srcId="{A7EE86F2-F8D3-2B4D-B96E-F31FD1DDB149}" destId="{3D46699C-492E-8249-BFF8-C396E598BD5F}" srcOrd="4" destOrd="0" presId="urn:microsoft.com/office/officeart/2005/8/layout/cycle8"/>
    <dgm:cxn modelId="{C17FBC4B-FF44-A747-A604-28F08082713A}" type="presParOf" srcId="{A7EE86F2-F8D3-2B4D-B96E-F31FD1DDB149}" destId="{89FDFB9D-E090-444B-B08F-6465CC9C41DC}" srcOrd="5" destOrd="0" presId="urn:microsoft.com/office/officeart/2005/8/layout/cycle8"/>
    <dgm:cxn modelId="{6B844433-A62D-5B4B-8F9B-817BAB63C02D}" type="presParOf" srcId="{A7EE86F2-F8D3-2B4D-B96E-F31FD1DDB149}" destId="{5812C583-00D7-0645-8433-03FF18CC13A3}" srcOrd="6" destOrd="0" presId="urn:microsoft.com/office/officeart/2005/8/layout/cycle8"/>
    <dgm:cxn modelId="{19462E34-36F1-3B4E-BE85-83775B33249B}" type="presParOf" srcId="{A7EE86F2-F8D3-2B4D-B96E-F31FD1DDB149}" destId="{A97595A3-3B0A-5849-8818-8DC9B7D607F4}" srcOrd="7" destOrd="0" presId="urn:microsoft.com/office/officeart/2005/8/layout/cycle8"/>
    <dgm:cxn modelId="{0796AC25-0F3A-6947-A59D-390E4FFCC65F}" type="presParOf" srcId="{A7EE86F2-F8D3-2B4D-B96E-F31FD1DDB149}" destId="{5CCC12D8-F663-FE4A-BD40-01133AF84664}" srcOrd="8" destOrd="0" presId="urn:microsoft.com/office/officeart/2005/8/layout/cycle8"/>
    <dgm:cxn modelId="{3F4F42C8-AAB9-5941-BA20-C6BE7B398219}" type="presParOf" srcId="{A7EE86F2-F8D3-2B4D-B96E-F31FD1DDB149}" destId="{D978D8A0-A944-DE4F-A928-5C95DB912363}" srcOrd="9" destOrd="0" presId="urn:microsoft.com/office/officeart/2005/8/layout/cycle8"/>
    <dgm:cxn modelId="{16043408-28CF-E840-9A6D-896582AE7640}" type="presParOf" srcId="{A7EE86F2-F8D3-2B4D-B96E-F31FD1DDB149}" destId="{92A71503-9319-DC4A-8860-596D96C1AE5C}" srcOrd="10" destOrd="0" presId="urn:microsoft.com/office/officeart/2005/8/layout/cycle8"/>
    <dgm:cxn modelId="{AB316088-B581-504D-9145-2E9B751C637D}" type="presParOf" srcId="{A7EE86F2-F8D3-2B4D-B96E-F31FD1DDB149}" destId="{F0A5179B-DAE2-CE46-9571-5476015E1BAB}" srcOrd="11" destOrd="0" presId="urn:microsoft.com/office/officeart/2005/8/layout/cycle8"/>
    <dgm:cxn modelId="{6220A858-34AC-D748-97D5-976E204B5E31}" type="presParOf" srcId="{A7EE86F2-F8D3-2B4D-B96E-F31FD1DDB149}" destId="{EECE3B49-2FFF-0B4A-8DE7-2C476FCE49BA}" srcOrd="12" destOrd="0" presId="urn:microsoft.com/office/officeart/2005/8/layout/cycle8"/>
    <dgm:cxn modelId="{4E2B7FDD-657D-454B-BDEF-3E750718B8E1}" type="presParOf" srcId="{A7EE86F2-F8D3-2B4D-B96E-F31FD1DDB149}" destId="{809966F4-56C4-854B-8E5D-F7AF2FC42D92}" srcOrd="13" destOrd="0" presId="urn:microsoft.com/office/officeart/2005/8/layout/cycle8"/>
    <dgm:cxn modelId="{EEBC5CDE-253B-B942-8A13-8EFF1D305868}" type="presParOf" srcId="{A7EE86F2-F8D3-2B4D-B96E-F31FD1DDB149}" destId="{36D4B01A-8361-7849-9056-30DD8B8B255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9AB523-FF67-1F43-842C-5CBE48237D29}" type="doc">
      <dgm:prSet loTypeId="urn:microsoft.com/office/officeart/2005/8/layout/funnel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2D96F3-4C00-9648-BB00-156D615EE27E}">
      <dgm:prSet phldrT="[Text]"/>
      <dgm:spPr/>
      <dgm:t>
        <a:bodyPr/>
        <a:lstStyle/>
        <a:p>
          <a:r>
            <a:rPr lang="ta-IN" dirty="0" smtClean="0"/>
            <a:t>Vreme</a:t>
          </a:r>
          <a:endParaRPr lang="en-US" dirty="0"/>
        </a:p>
      </dgm:t>
    </dgm:pt>
    <dgm:pt modelId="{9889B03C-7C40-AE45-8144-BEEB5E36917F}" type="parTrans" cxnId="{C65792EA-D9FA-3143-B438-EFF2058691AE}">
      <dgm:prSet/>
      <dgm:spPr/>
      <dgm:t>
        <a:bodyPr/>
        <a:lstStyle/>
        <a:p>
          <a:endParaRPr lang="en-US"/>
        </a:p>
      </dgm:t>
    </dgm:pt>
    <dgm:pt modelId="{13EBA63A-3799-E14C-9692-ABA6529367BB}" type="sibTrans" cxnId="{C65792EA-D9FA-3143-B438-EFF2058691AE}">
      <dgm:prSet/>
      <dgm:spPr/>
      <dgm:t>
        <a:bodyPr/>
        <a:lstStyle/>
        <a:p>
          <a:endParaRPr lang="en-US"/>
        </a:p>
      </dgm:t>
    </dgm:pt>
    <dgm:pt modelId="{5A39F51E-9E7E-AC4F-8970-5643A05BF996}">
      <dgm:prSet phldrT="[Text]"/>
      <dgm:spPr/>
      <dgm:t>
        <a:bodyPr/>
        <a:lstStyle/>
        <a:p>
          <a:r>
            <a:rPr lang="ta-IN" dirty="0" smtClean="0"/>
            <a:t>Resursi</a:t>
          </a:r>
          <a:endParaRPr lang="en-US" dirty="0"/>
        </a:p>
      </dgm:t>
    </dgm:pt>
    <dgm:pt modelId="{5D4DDCE7-9A73-034A-A1D0-A35B84E26C8B}" type="parTrans" cxnId="{3617C762-E751-D343-B385-B16B8865001D}">
      <dgm:prSet/>
      <dgm:spPr/>
      <dgm:t>
        <a:bodyPr/>
        <a:lstStyle/>
        <a:p>
          <a:endParaRPr lang="en-US"/>
        </a:p>
      </dgm:t>
    </dgm:pt>
    <dgm:pt modelId="{5400B918-594B-F941-93E1-17EA581BF24C}" type="sibTrans" cxnId="{3617C762-E751-D343-B385-B16B8865001D}">
      <dgm:prSet/>
      <dgm:spPr/>
      <dgm:t>
        <a:bodyPr/>
        <a:lstStyle/>
        <a:p>
          <a:endParaRPr lang="en-US"/>
        </a:p>
      </dgm:t>
    </dgm:pt>
    <dgm:pt modelId="{DE8DB017-2572-0440-BEE6-E4D1D329FF39}">
      <dgm:prSet phldrT="[Text]"/>
      <dgm:spPr/>
      <dgm:t>
        <a:bodyPr/>
        <a:lstStyle/>
        <a:p>
          <a:r>
            <a:rPr lang="ta-IN" dirty="0" smtClean="0"/>
            <a:t>Troškovi</a:t>
          </a:r>
          <a:endParaRPr lang="en-US" dirty="0"/>
        </a:p>
      </dgm:t>
    </dgm:pt>
    <dgm:pt modelId="{7CC7AD3F-94F5-834A-8872-FCB8E98E9FA0}" type="parTrans" cxnId="{B6D4FB3B-0498-434B-A537-2C65466754B0}">
      <dgm:prSet/>
      <dgm:spPr/>
      <dgm:t>
        <a:bodyPr/>
        <a:lstStyle/>
        <a:p>
          <a:endParaRPr lang="en-US"/>
        </a:p>
      </dgm:t>
    </dgm:pt>
    <dgm:pt modelId="{F74F38EF-3B05-2F41-B836-51487D27003D}" type="sibTrans" cxnId="{B6D4FB3B-0498-434B-A537-2C65466754B0}">
      <dgm:prSet/>
      <dgm:spPr/>
      <dgm:t>
        <a:bodyPr/>
        <a:lstStyle/>
        <a:p>
          <a:endParaRPr lang="en-US"/>
        </a:p>
      </dgm:t>
    </dgm:pt>
    <dgm:pt modelId="{74C1E152-C89D-EE40-AFF5-D52DF31FCFB0}">
      <dgm:prSet phldrT="[Text]" custT="1"/>
      <dgm:spPr/>
      <dgm:t>
        <a:bodyPr/>
        <a:lstStyle/>
        <a:p>
          <a:r>
            <a:rPr lang="ta-IN" sz="2400" b="1" dirty="0" smtClean="0">
              <a:solidFill>
                <a:srgbClr val="000000"/>
              </a:solidFill>
            </a:rPr>
            <a:t>Kvalitet</a:t>
          </a:r>
        </a:p>
        <a:p>
          <a:r>
            <a:rPr lang="ta-IN" sz="2400" b="1" dirty="0" smtClean="0">
              <a:solidFill>
                <a:srgbClr val="000000"/>
              </a:solidFill>
            </a:rPr>
            <a:t>CILJ</a:t>
          </a:r>
          <a:endParaRPr lang="en-US" sz="2400" b="1" dirty="0">
            <a:solidFill>
              <a:srgbClr val="000000"/>
            </a:solidFill>
          </a:endParaRPr>
        </a:p>
      </dgm:t>
    </dgm:pt>
    <dgm:pt modelId="{1ABDC1A7-44C8-0949-9A93-A6B008C285BD}" type="parTrans" cxnId="{029AB2DD-9096-D84A-AFC9-89D8888833BF}">
      <dgm:prSet/>
      <dgm:spPr/>
      <dgm:t>
        <a:bodyPr/>
        <a:lstStyle/>
        <a:p>
          <a:endParaRPr lang="en-US"/>
        </a:p>
      </dgm:t>
    </dgm:pt>
    <dgm:pt modelId="{7ACDDD31-516B-8348-9FE9-B830E0FA9F29}" type="sibTrans" cxnId="{029AB2DD-9096-D84A-AFC9-89D8888833BF}">
      <dgm:prSet/>
      <dgm:spPr/>
      <dgm:t>
        <a:bodyPr/>
        <a:lstStyle/>
        <a:p>
          <a:endParaRPr lang="en-US"/>
        </a:p>
      </dgm:t>
    </dgm:pt>
    <dgm:pt modelId="{06C7434C-0880-AE42-801C-41E1D33C4B62}" type="pres">
      <dgm:prSet presAssocID="{559AB523-FF67-1F43-842C-5CBE48237D29}" presName="Name0" presStyleCnt="0">
        <dgm:presLayoutVars>
          <dgm:chMax val="4"/>
          <dgm:resizeHandles val="exact"/>
        </dgm:presLayoutVars>
      </dgm:prSet>
      <dgm:spPr/>
    </dgm:pt>
    <dgm:pt modelId="{0A1D5144-B30F-C843-8E1A-B65BD23E5CF1}" type="pres">
      <dgm:prSet presAssocID="{559AB523-FF67-1F43-842C-5CBE48237D29}" presName="ellipse" presStyleLbl="trBgShp" presStyleIdx="0" presStyleCnt="1"/>
      <dgm:spPr/>
    </dgm:pt>
    <dgm:pt modelId="{94A52AAF-4531-124F-B33C-4282E8443241}" type="pres">
      <dgm:prSet presAssocID="{559AB523-FF67-1F43-842C-5CBE48237D29}" presName="arrow1" presStyleLbl="fgShp" presStyleIdx="0" presStyleCnt="1"/>
      <dgm:spPr/>
    </dgm:pt>
    <dgm:pt modelId="{98416456-595C-7F42-A828-48A3339D326A}" type="pres">
      <dgm:prSet presAssocID="{559AB523-FF67-1F43-842C-5CBE48237D29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129BF-22B6-914A-B895-499622656D7E}" type="pres">
      <dgm:prSet presAssocID="{5A39F51E-9E7E-AC4F-8970-5643A05BF99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DD412-F1CE-3843-8003-F7EC57B29FB8}" type="pres">
      <dgm:prSet presAssocID="{DE8DB017-2572-0440-BEE6-E4D1D329FF39}" presName="item2" presStyleLbl="node1" presStyleIdx="1" presStyleCnt="3">
        <dgm:presLayoutVars>
          <dgm:bulletEnabled val="1"/>
        </dgm:presLayoutVars>
      </dgm:prSet>
      <dgm:spPr/>
    </dgm:pt>
    <dgm:pt modelId="{73E660B5-DE1A-FF40-B980-C6247B5BB9DC}" type="pres">
      <dgm:prSet presAssocID="{74C1E152-C89D-EE40-AFF5-D52DF31FCFB0}" presName="item3" presStyleLbl="node1" presStyleIdx="2" presStyleCnt="3">
        <dgm:presLayoutVars>
          <dgm:bulletEnabled val="1"/>
        </dgm:presLayoutVars>
      </dgm:prSet>
      <dgm:spPr/>
    </dgm:pt>
    <dgm:pt modelId="{164FB9AA-E34C-D044-9280-B52514E3C0D4}" type="pres">
      <dgm:prSet presAssocID="{559AB523-FF67-1F43-842C-5CBE48237D29}" presName="funnel" presStyleLbl="trAlignAcc1" presStyleIdx="0" presStyleCnt="1"/>
      <dgm:spPr/>
    </dgm:pt>
  </dgm:ptLst>
  <dgm:cxnLst>
    <dgm:cxn modelId="{B6D4FB3B-0498-434B-A537-2C65466754B0}" srcId="{559AB523-FF67-1F43-842C-5CBE48237D29}" destId="{DE8DB017-2572-0440-BEE6-E4D1D329FF39}" srcOrd="2" destOrd="0" parTransId="{7CC7AD3F-94F5-834A-8872-FCB8E98E9FA0}" sibTransId="{F74F38EF-3B05-2F41-B836-51487D27003D}"/>
    <dgm:cxn modelId="{A64EFF5F-7DF7-ED43-9B8A-FD0CD214AEC8}" type="presOf" srcId="{74C1E152-C89D-EE40-AFF5-D52DF31FCFB0}" destId="{98416456-595C-7F42-A828-48A3339D326A}" srcOrd="0" destOrd="0" presId="urn:microsoft.com/office/officeart/2005/8/layout/funnel1"/>
    <dgm:cxn modelId="{029AB2DD-9096-D84A-AFC9-89D8888833BF}" srcId="{559AB523-FF67-1F43-842C-5CBE48237D29}" destId="{74C1E152-C89D-EE40-AFF5-D52DF31FCFB0}" srcOrd="3" destOrd="0" parTransId="{1ABDC1A7-44C8-0949-9A93-A6B008C285BD}" sibTransId="{7ACDDD31-516B-8348-9FE9-B830E0FA9F29}"/>
    <dgm:cxn modelId="{3617C762-E751-D343-B385-B16B8865001D}" srcId="{559AB523-FF67-1F43-842C-5CBE48237D29}" destId="{5A39F51E-9E7E-AC4F-8970-5643A05BF996}" srcOrd="1" destOrd="0" parTransId="{5D4DDCE7-9A73-034A-A1D0-A35B84E26C8B}" sibTransId="{5400B918-594B-F941-93E1-17EA581BF24C}"/>
    <dgm:cxn modelId="{9F930C19-0B9D-AA4A-A168-BDE0438445DA}" type="presOf" srcId="{559AB523-FF67-1F43-842C-5CBE48237D29}" destId="{06C7434C-0880-AE42-801C-41E1D33C4B62}" srcOrd="0" destOrd="0" presId="urn:microsoft.com/office/officeart/2005/8/layout/funnel1"/>
    <dgm:cxn modelId="{9BC12237-DD0F-F346-9BE3-8A800A23D597}" type="presOf" srcId="{DE8DB017-2572-0440-BEE6-E4D1D329FF39}" destId="{EC4129BF-22B6-914A-B895-499622656D7E}" srcOrd="0" destOrd="0" presId="urn:microsoft.com/office/officeart/2005/8/layout/funnel1"/>
    <dgm:cxn modelId="{844AB361-D5B2-994B-8399-2A6693380DE8}" type="presOf" srcId="{412D96F3-4C00-9648-BB00-156D615EE27E}" destId="{73E660B5-DE1A-FF40-B980-C6247B5BB9DC}" srcOrd="0" destOrd="0" presId="urn:microsoft.com/office/officeart/2005/8/layout/funnel1"/>
    <dgm:cxn modelId="{C65792EA-D9FA-3143-B438-EFF2058691AE}" srcId="{559AB523-FF67-1F43-842C-5CBE48237D29}" destId="{412D96F3-4C00-9648-BB00-156D615EE27E}" srcOrd="0" destOrd="0" parTransId="{9889B03C-7C40-AE45-8144-BEEB5E36917F}" sibTransId="{13EBA63A-3799-E14C-9692-ABA6529367BB}"/>
    <dgm:cxn modelId="{2C649333-5DA7-6A49-AF8E-F6C1D3C8FA6E}" type="presOf" srcId="{5A39F51E-9E7E-AC4F-8970-5643A05BF996}" destId="{FBFDD412-F1CE-3843-8003-F7EC57B29FB8}" srcOrd="0" destOrd="0" presId="urn:microsoft.com/office/officeart/2005/8/layout/funnel1"/>
    <dgm:cxn modelId="{0021E695-9214-7143-9CBB-3511CA8EF2FA}" type="presParOf" srcId="{06C7434C-0880-AE42-801C-41E1D33C4B62}" destId="{0A1D5144-B30F-C843-8E1A-B65BD23E5CF1}" srcOrd="0" destOrd="0" presId="urn:microsoft.com/office/officeart/2005/8/layout/funnel1"/>
    <dgm:cxn modelId="{C3BBDAF9-D172-9542-8476-B220FA9DC42E}" type="presParOf" srcId="{06C7434C-0880-AE42-801C-41E1D33C4B62}" destId="{94A52AAF-4531-124F-B33C-4282E8443241}" srcOrd="1" destOrd="0" presId="urn:microsoft.com/office/officeart/2005/8/layout/funnel1"/>
    <dgm:cxn modelId="{52382459-BDBD-1942-88E5-68C556E098B5}" type="presParOf" srcId="{06C7434C-0880-AE42-801C-41E1D33C4B62}" destId="{98416456-595C-7F42-A828-48A3339D326A}" srcOrd="2" destOrd="0" presId="urn:microsoft.com/office/officeart/2005/8/layout/funnel1"/>
    <dgm:cxn modelId="{71DB1822-B905-BE40-B348-598DC6B8428B}" type="presParOf" srcId="{06C7434C-0880-AE42-801C-41E1D33C4B62}" destId="{EC4129BF-22B6-914A-B895-499622656D7E}" srcOrd="3" destOrd="0" presId="urn:microsoft.com/office/officeart/2005/8/layout/funnel1"/>
    <dgm:cxn modelId="{5559E0B3-4734-2E48-AA80-B406D7362EB8}" type="presParOf" srcId="{06C7434C-0880-AE42-801C-41E1D33C4B62}" destId="{FBFDD412-F1CE-3843-8003-F7EC57B29FB8}" srcOrd="4" destOrd="0" presId="urn:microsoft.com/office/officeart/2005/8/layout/funnel1"/>
    <dgm:cxn modelId="{9E7E986B-AA52-FD41-8A65-CDAC50A75714}" type="presParOf" srcId="{06C7434C-0880-AE42-801C-41E1D33C4B62}" destId="{73E660B5-DE1A-FF40-B980-C6247B5BB9DC}" srcOrd="5" destOrd="0" presId="urn:microsoft.com/office/officeart/2005/8/layout/funnel1"/>
    <dgm:cxn modelId="{3D9BB9DF-460B-2F4F-B4B7-BCD2C7218834}" type="presParOf" srcId="{06C7434C-0880-AE42-801C-41E1D33C4B62}" destId="{164FB9AA-E34C-D044-9280-B52514E3C0D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E46A8-C4C1-7E49-9DE4-BCB05A4669C9}">
      <dsp:nvSpPr>
        <dsp:cNvPr id="0" name=""/>
        <dsp:cNvSpPr/>
      </dsp:nvSpPr>
      <dsp:spPr>
        <a:xfrm>
          <a:off x="1580084" y="294187"/>
          <a:ext cx="3801808" cy="380180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2100" kern="1200" dirty="0" smtClean="0"/>
            <a:t>Planiranje</a:t>
          </a:r>
          <a:endParaRPr lang="en-US" sz="2100" kern="1200" dirty="0"/>
        </a:p>
      </dsp:txBody>
      <dsp:txXfrm>
        <a:off x="3583728" y="1099809"/>
        <a:ext cx="1357788" cy="1131490"/>
      </dsp:txXfrm>
    </dsp:sp>
    <dsp:sp modelId="{3D46699C-492E-8249-BFF8-C396E598BD5F}">
      <dsp:nvSpPr>
        <dsp:cNvPr id="0" name=""/>
        <dsp:cNvSpPr/>
      </dsp:nvSpPr>
      <dsp:spPr>
        <a:xfrm>
          <a:off x="1501785" y="429966"/>
          <a:ext cx="3801808" cy="380180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1818254"/>
                <a:satOff val="-18317"/>
                <a:lumOff val="-5196"/>
                <a:alphaOff val="0"/>
                <a:shade val="15000"/>
                <a:satMod val="180000"/>
              </a:schemeClr>
            </a:gs>
            <a:gs pos="50000">
              <a:schemeClr val="accent3">
                <a:hueOff val="1818254"/>
                <a:satOff val="-18317"/>
                <a:lumOff val="-5196"/>
                <a:alphaOff val="0"/>
                <a:shade val="45000"/>
                <a:satMod val="170000"/>
              </a:schemeClr>
            </a:gs>
            <a:gs pos="70000">
              <a:schemeClr val="accent3">
                <a:hueOff val="1818254"/>
                <a:satOff val="-18317"/>
                <a:lumOff val="-519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818254"/>
                <a:satOff val="-18317"/>
                <a:lumOff val="-519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2100" kern="1200" dirty="0" smtClean="0"/>
            <a:t>Realizacija</a:t>
          </a:r>
          <a:endParaRPr lang="en-US" sz="2100" kern="1200" dirty="0"/>
        </a:p>
      </dsp:txBody>
      <dsp:txXfrm>
        <a:off x="2406977" y="2896616"/>
        <a:ext cx="2036683" cy="995711"/>
      </dsp:txXfrm>
    </dsp:sp>
    <dsp:sp modelId="{5CCC12D8-F663-FE4A-BD40-01133AF84664}">
      <dsp:nvSpPr>
        <dsp:cNvPr id="0" name=""/>
        <dsp:cNvSpPr/>
      </dsp:nvSpPr>
      <dsp:spPr>
        <a:xfrm>
          <a:off x="1423485" y="294187"/>
          <a:ext cx="3801808" cy="380180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3">
                <a:hueOff val="3636508"/>
                <a:satOff val="-36634"/>
                <a:lumOff val="-10392"/>
                <a:alphaOff val="0"/>
                <a:shade val="15000"/>
                <a:satMod val="180000"/>
              </a:schemeClr>
            </a:gs>
            <a:gs pos="50000">
              <a:schemeClr val="accent3">
                <a:hueOff val="3636508"/>
                <a:satOff val="-36634"/>
                <a:lumOff val="-10392"/>
                <a:alphaOff val="0"/>
                <a:shade val="45000"/>
                <a:satMod val="170000"/>
              </a:schemeClr>
            </a:gs>
            <a:gs pos="70000">
              <a:schemeClr val="accent3">
                <a:hueOff val="3636508"/>
                <a:satOff val="-36634"/>
                <a:lumOff val="-1039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3636508"/>
                <a:satOff val="-36634"/>
                <a:lumOff val="-1039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2100" kern="1200" dirty="0" smtClean="0"/>
            <a:t>Kontrola</a:t>
          </a:r>
          <a:endParaRPr lang="en-US" sz="2100" kern="1200" dirty="0"/>
        </a:p>
      </dsp:txBody>
      <dsp:txXfrm>
        <a:off x="1863862" y="1099809"/>
        <a:ext cx="1357788" cy="1131490"/>
      </dsp:txXfrm>
    </dsp:sp>
    <dsp:sp modelId="{EECE3B49-2FFF-0B4A-8DE7-2C476FCE49BA}">
      <dsp:nvSpPr>
        <dsp:cNvPr id="0" name=""/>
        <dsp:cNvSpPr/>
      </dsp:nvSpPr>
      <dsp:spPr>
        <a:xfrm>
          <a:off x="1345047" y="58837"/>
          <a:ext cx="4272509" cy="427250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966F4-56C4-854B-8E5D-F7AF2FC42D92}">
      <dsp:nvSpPr>
        <dsp:cNvPr id="0" name=""/>
        <dsp:cNvSpPr/>
      </dsp:nvSpPr>
      <dsp:spPr>
        <a:xfrm>
          <a:off x="1266434" y="194376"/>
          <a:ext cx="4272509" cy="427250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1818254"/>
                <a:satOff val="-18317"/>
                <a:lumOff val="-5196"/>
                <a:alphaOff val="0"/>
                <a:shade val="15000"/>
                <a:satMod val="180000"/>
              </a:schemeClr>
            </a:gs>
            <a:gs pos="50000">
              <a:schemeClr val="accent3">
                <a:hueOff val="1818254"/>
                <a:satOff val="-18317"/>
                <a:lumOff val="-5196"/>
                <a:alphaOff val="0"/>
                <a:shade val="45000"/>
                <a:satMod val="170000"/>
              </a:schemeClr>
            </a:gs>
            <a:gs pos="70000">
              <a:schemeClr val="accent3">
                <a:hueOff val="1818254"/>
                <a:satOff val="-18317"/>
                <a:lumOff val="-519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818254"/>
                <a:satOff val="-18317"/>
                <a:lumOff val="-519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D4B01A-8361-7849-9056-30DD8B8B2554}">
      <dsp:nvSpPr>
        <dsp:cNvPr id="0" name=""/>
        <dsp:cNvSpPr/>
      </dsp:nvSpPr>
      <dsp:spPr>
        <a:xfrm>
          <a:off x="1187822" y="58837"/>
          <a:ext cx="4272509" cy="427250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3">
                <a:hueOff val="3636508"/>
                <a:satOff val="-36634"/>
                <a:lumOff val="-10392"/>
                <a:alphaOff val="0"/>
                <a:shade val="15000"/>
                <a:satMod val="180000"/>
              </a:schemeClr>
            </a:gs>
            <a:gs pos="50000">
              <a:schemeClr val="accent3">
                <a:hueOff val="3636508"/>
                <a:satOff val="-36634"/>
                <a:lumOff val="-10392"/>
                <a:alphaOff val="0"/>
                <a:shade val="45000"/>
                <a:satMod val="170000"/>
              </a:schemeClr>
            </a:gs>
            <a:gs pos="70000">
              <a:schemeClr val="accent3">
                <a:hueOff val="3636508"/>
                <a:satOff val="-36634"/>
                <a:lumOff val="-1039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3636508"/>
                <a:satOff val="-36634"/>
                <a:lumOff val="-1039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D5144-B30F-C843-8E1A-B65BD23E5CF1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52AAF-4531-124F-B33C-4282E8443241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8416456-595C-7F42-A828-48A3339D326A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2400" b="1" kern="1200" dirty="0" smtClean="0">
              <a:solidFill>
                <a:srgbClr val="000000"/>
              </a:solidFill>
            </a:rPr>
            <a:t>Kvalitet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2400" b="1" kern="1200" dirty="0" smtClean="0">
              <a:solidFill>
                <a:srgbClr val="000000"/>
              </a:solidFill>
            </a:rPr>
            <a:t>CILJ</a:t>
          </a:r>
          <a:endParaRPr lang="en-US" sz="2400" b="1" kern="1200" dirty="0">
            <a:solidFill>
              <a:srgbClr val="000000"/>
            </a:solidFill>
          </a:endParaRPr>
        </a:p>
      </dsp:txBody>
      <dsp:txXfrm>
        <a:off x="1524000" y="3276600"/>
        <a:ext cx="3048000" cy="762000"/>
      </dsp:txXfrm>
    </dsp:sp>
    <dsp:sp modelId="{EC4129BF-22B6-914A-B895-499622656D7E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400" kern="1200" dirty="0" smtClean="0"/>
            <a:t>Troškovi</a:t>
          </a:r>
          <a:endParaRPr lang="en-US" sz="1400" kern="1200" dirty="0"/>
        </a:p>
      </dsp:txBody>
      <dsp:txXfrm>
        <a:off x="2763268" y="1558292"/>
        <a:ext cx="808224" cy="808224"/>
      </dsp:txXfrm>
    </dsp:sp>
    <dsp:sp modelId="{FBFDD412-F1CE-3843-8003-F7EC57B29FB8}">
      <dsp:nvSpPr>
        <dsp:cNvPr id="0" name=""/>
        <dsp:cNvSpPr/>
      </dsp:nvSpPr>
      <dsp:spPr>
        <a:xfrm>
          <a:off x="1778000" y="533399"/>
          <a:ext cx="1143000" cy="11430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400" kern="1200" dirty="0" smtClean="0"/>
            <a:t>Resursi</a:t>
          </a:r>
          <a:endParaRPr lang="en-US" sz="1400" kern="1200" dirty="0"/>
        </a:p>
      </dsp:txBody>
      <dsp:txXfrm>
        <a:off x="1945388" y="700787"/>
        <a:ext cx="808224" cy="808224"/>
      </dsp:txXfrm>
    </dsp:sp>
    <dsp:sp modelId="{73E660B5-DE1A-FF40-B980-C6247B5BB9DC}">
      <dsp:nvSpPr>
        <dsp:cNvPr id="0" name=""/>
        <dsp:cNvSpPr/>
      </dsp:nvSpPr>
      <dsp:spPr>
        <a:xfrm>
          <a:off x="2946400" y="257047"/>
          <a:ext cx="1143000" cy="11430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400" kern="1200" dirty="0" smtClean="0"/>
            <a:t>Vreme</a:t>
          </a:r>
          <a:endParaRPr lang="en-US" sz="1400" kern="1200" dirty="0"/>
        </a:p>
      </dsp:txBody>
      <dsp:txXfrm>
        <a:off x="3113788" y="424435"/>
        <a:ext cx="808224" cy="808224"/>
      </dsp:txXfrm>
    </dsp:sp>
    <dsp:sp modelId="{164FB9AA-E34C-D044-9280-B52514E3C0D4}">
      <dsp:nvSpPr>
        <dsp:cNvPr id="0" name=""/>
        <dsp:cNvSpPr/>
      </dsp:nvSpPr>
      <dsp:spPr>
        <a:xfrm>
          <a:off x="1270000" y="25399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A9D43-0BD5-4842-B190-4204D68F2140}" type="datetimeFigureOut">
              <a:rPr lang="en-US" smtClean="0"/>
              <a:t>11/8/14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AD382-68D8-DB4B-A70F-A7D945662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0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a-IN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a-IN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CF218C-AD1F-6246-A11B-2182558C249A}" type="datetimeFigureOut">
              <a:rPr lang="en-US" smtClean="0"/>
              <a:t>11/8/14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B2C23B-85F4-4543-A6B9-04925059E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a-I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a-IN" smtClean="0"/>
              <a:t>Click to edit Master text styles</a:t>
            </a:r>
          </a:p>
          <a:p>
            <a:pPr lvl="1" eaLnBrk="1" latinLnBrk="0" hangingPunct="1"/>
            <a:r>
              <a:rPr lang="ta-IN" smtClean="0"/>
              <a:t>Second level</a:t>
            </a:r>
          </a:p>
          <a:p>
            <a:pPr lvl="2" eaLnBrk="1" latinLnBrk="0" hangingPunct="1"/>
            <a:r>
              <a:rPr lang="ta-IN" smtClean="0"/>
              <a:t>Third level</a:t>
            </a:r>
          </a:p>
          <a:p>
            <a:pPr lvl="3" eaLnBrk="1" latinLnBrk="0" hangingPunct="1"/>
            <a:r>
              <a:rPr lang="ta-IN" smtClean="0"/>
              <a:t>Fourth level</a:t>
            </a:r>
          </a:p>
          <a:p>
            <a:pPr lvl="4" eaLnBrk="1" latinLnBrk="0" hangingPunct="1"/>
            <a:r>
              <a:rPr lang="ta-I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F218C-AD1F-6246-A11B-2182558C249A}" type="datetimeFigureOut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2C23B-85F4-4543-A6B9-04925059E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a-I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a-IN" smtClean="0"/>
              <a:t>Click to edit Master text styles</a:t>
            </a:r>
          </a:p>
          <a:p>
            <a:pPr lvl="1" eaLnBrk="1" latinLnBrk="0" hangingPunct="1"/>
            <a:r>
              <a:rPr lang="ta-IN" smtClean="0"/>
              <a:t>Second level</a:t>
            </a:r>
          </a:p>
          <a:p>
            <a:pPr lvl="2" eaLnBrk="1" latinLnBrk="0" hangingPunct="1"/>
            <a:r>
              <a:rPr lang="ta-IN" smtClean="0"/>
              <a:t>Third level</a:t>
            </a:r>
          </a:p>
          <a:p>
            <a:pPr lvl="3" eaLnBrk="1" latinLnBrk="0" hangingPunct="1"/>
            <a:r>
              <a:rPr lang="ta-IN" smtClean="0"/>
              <a:t>Fourth level</a:t>
            </a:r>
          </a:p>
          <a:p>
            <a:pPr lvl="4" eaLnBrk="1" latinLnBrk="0" hangingPunct="1"/>
            <a:r>
              <a:rPr lang="ta-I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F218C-AD1F-6246-A11B-2182558C249A}" type="datetimeFigureOut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2C23B-85F4-4543-A6B9-04925059E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a-IN" smtClean="0"/>
              <a:t>Click to edit Master text styles</a:t>
            </a:r>
          </a:p>
          <a:p>
            <a:pPr lvl="1" eaLnBrk="1" latinLnBrk="0" hangingPunct="1"/>
            <a:r>
              <a:rPr lang="ta-IN" smtClean="0"/>
              <a:t>Second level</a:t>
            </a:r>
          </a:p>
          <a:p>
            <a:pPr lvl="2" eaLnBrk="1" latinLnBrk="0" hangingPunct="1"/>
            <a:r>
              <a:rPr lang="ta-IN" smtClean="0"/>
              <a:t>Third level</a:t>
            </a:r>
          </a:p>
          <a:p>
            <a:pPr lvl="3" eaLnBrk="1" latinLnBrk="0" hangingPunct="1"/>
            <a:r>
              <a:rPr lang="ta-IN" smtClean="0"/>
              <a:t>Fourth level</a:t>
            </a:r>
          </a:p>
          <a:p>
            <a:pPr lvl="4" eaLnBrk="1" latinLnBrk="0" hangingPunct="1"/>
            <a:r>
              <a:rPr lang="ta-I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F218C-AD1F-6246-A11B-2182558C249A}" type="datetimeFigureOut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2C23B-85F4-4543-A6B9-04925059E4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a-IN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a-I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F218C-AD1F-6246-A11B-2182558C249A}" type="datetimeFigureOut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2C23B-85F4-4543-A6B9-04925059E4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a-IN" smtClean="0"/>
              <a:t>Click to edit Master text styles</a:t>
            </a:r>
          </a:p>
          <a:p>
            <a:pPr lvl="1" eaLnBrk="1" latinLnBrk="0" hangingPunct="1"/>
            <a:r>
              <a:rPr lang="ta-IN" smtClean="0"/>
              <a:t>Second level</a:t>
            </a:r>
          </a:p>
          <a:p>
            <a:pPr lvl="2" eaLnBrk="1" latinLnBrk="0" hangingPunct="1"/>
            <a:r>
              <a:rPr lang="ta-IN" smtClean="0"/>
              <a:t>Third level</a:t>
            </a:r>
          </a:p>
          <a:p>
            <a:pPr lvl="3" eaLnBrk="1" latinLnBrk="0" hangingPunct="1"/>
            <a:r>
              <a:rPr lang="ta-IN" smtClean="0"/>
              <a:t>Fourth level</a:t>
            </a:r>
          </a:p>
          <a:p>
            <a:pPr lvl="4" eaLnBrk="1" latinLnBrk="0" hangingPunct="1"/>
            <a:r>
              <a:rPr lang="ta-IN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a-IN" smtClean="0"/>
              <a:t>Click to edit Master text styles</a:t>
            </a:r>
          </a:p>
          <a:p>
            <a:pPr lvl="1" eaLnBrk="1" latinLnBrk="0" hangingPunct="1"/>
            <a:r>
              <a:rPr lang="ta-IN" smtClean="0"/>
              <a:t>Second level</a:t>
            </a:r>
          </a:p>
          <a:p>
            <a:pPr lvl="2" eaLnBrk="1" latinLnBrk="0" hangingPunct="1"/>
            <a:r>
              <a:rPr lang="ta-IN" smtClean="0"/>
              <a:t>Third level</a:t>
            </a:r>
          </a:p>
          <a:p>
            <a:pPr lvl="3" eaLnBrk="1" latinLnBrk="0" hangingPunct="1"/>
            <a:r>
              <a:rPr lang="ta-IN" smtClean="0"/>
              <a:t>Fourth level</a:t>
            </a:r>
          </a:p>
          <a:p>
            <a:pPr lvl="4" eaLnBrk="1" latinLnBrk="0" hangingPunct="1"/>
            <a:r>
              <a:rPr lang="ta-I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F218C-AD1F-6246-A11B-2182558C249A}" type="datetimeFigureOut">
              <a:rPr lang="en-US" smtClean="0"/>
              <a:t>11/8/14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2C23B-85F4-4543-A6B9-04925059E4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a-IN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a-I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a-I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a-IN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a-IN" smtClean="0"/>
              <a:t>Click to edit Master text styles</a:t>
            </a:r>
          </a:p>
          <a:p>
            <a:pPr lvl="1" eaLnBrk="1" latinLnBrk="0" hangingPunct="1"/>
            <a:r>
              <a:rPr lang="ta-IN" smtClean="0"/>
              <a:t>Second level</a:t>
            </a:r>
          </a:p>
          <a:p>
            <a:pPr lvl="2" eaLnBrk="1" latinLnBrk="0" hangingPunct="1"/>
            <a:r>
              <a:rPr lang="ta-IN" smtClean="0"/>
              <a:t>Third level</a:t>
            </a:r>
          </a:p>
          <a:p>
            <a:pPr lvl="3" eaLnBrk="1" latinLnBrk="0" hangingPunct="1"/>
            <a:r>
              <a:rPr lang="ta-IN" smtClean="0"/>
              <a:t>Fourth level</a:t>
            </a:r>
          </a:p>
          <a:p>
            <a:pPr lvl="4" eaLnBrk="1" latinLnBrk="0" hangingPunct="1"/>
            <a:r>
              <a:rPr lang="ta-IN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a-IN" smtClean="0"/>
              <a:t>Click to edit Master text styles</a:t>
            </a:r>
          </a:p>
          <a:p>
            <a:pPr lvl="1" eaLnBrk="1" latinLnBrk="0" hangingPunct="1"/>
            <a:r>
              <a:rPr lang="ta-IN" smtClean="0"/>
              <a:t>Second level</a:t>
            </a:r>
          </a:p>
          <a:p>
            <a:pPr lvl="2" eaLnBrk="1" latinLnBrk="0" hangingPunct="1"/>
            <a:r>
              <a:rPr lang="ta-IN" smtClean="0"/>
              <a:t>Third level</a:t>
            </a:r>
          </a:p>
          <a:p>
            <a:pPr lvl="3" eaLnBrk="1" latinLnBrk="0" hangingPunct="1"/>
            <a:r>
              <a:rPr lang="ta-IN" smtClean="0"/>
              <a:t>Fourth level</a:t>
            </a:r>
          </a:p>
          <a:p>
            <a:pPr lvl="4" eaLnBrk="1" latinLnBrk="0" hangingPunct="1"/>
            <a:r>
              <a:rPr lang="ta-IN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F218C-AD1F-6246-A11B-2182558C249A}" type="datetimeFigureOut">
              <a:rPr lang="en-US" smtClean="0"/>
              <a:t>11/8/14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2C23B-85F4-4543-A6B9-04925059E4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F218C-AD1F-6246-A11B-2182558C249A}" type="datetimeFigureOut">
              <a:rPr lang="en-US" smtClean="0"/>
              <a:t>11/8/14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2C23B-85F4-4543-A6B9-04925059E4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a-IN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F218C-AD1F-6246-A11B-2182558C249A}" type="datetimeFigureOut">
              <a:rPr lang="en-US" smtClean="0"/>
              <a:t>11/8/14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2C23B-85F4-4543-A6B9-04925059E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a-I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a-IN" smtClean="0"/>
              <a:t>Click to edit Master text styles</a:t>
            </a:r>
          </a:p>
          <a:p>
            <a:pPr lvl="1" eaLnBrk="1" latinLnBrk="0" hangingPunct="1"/>
            <a:r>
              <a:rPr lang="ta-IN" smtClean="0"/>
              <a:t>Second level</a:t>
            </a:r>
          </a:p>
          <a:p>
            <a:pPr lvl="2" eaLnBrk="1" latinLnBrk="0" hangingPunct="1"/>
            <a:r>
              <a:rPr lang="ta-IN" smtClean="0"/>
              <a:t>Third level</a:t>
            </a:r>
          </a:p>
          <a:p>
            <a:pPr lvl="3" eaLnBrk="1" latinLnBrk="0" hangingPunct="1"/>
            <a:r>
              <a:rPr lang="ta-IN" smtClean="0"/>
              <a:t>Fourth level</a:t>
            </a:r>
          </a:p>
          <a:p>
            <a:pPr lvl="4" eaLnBrk="1" latinLnBrk="0" hangingPunct="1"/>
            <a:r>
              <a:rPr lang="ta-I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7CF218C-AD1F-6246-A11B-2182558C249A}" type="datetimeFigureOut">
              <a:rPr lang="en-US" smtClean="0"/>
              <a:t>11/8/14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2C23B-85F4-4543-A6B9-04925059E4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a-IN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a-IN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CF218C-AD1F-6246-A11B-2182558C249A}" type="datetimeFigureOut">
              <a:rPr lang="en-US" smtClean="0"/>
              <a:t>11/8/14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B2C23B-85F4-4543-A6B9-04925059E43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a-IN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a-IN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a-IN" smtClean="0"/>
              <a:t>Click to edit Master text styles</a:t>
            </a:r>
          </a:p>
          <a:p>
            <a:pPr lvl="1" eaLnBrk="1" latinLnBrk="0" hangingPunct="1"/>
            <a:r>
              <a:rPr kumimoji="0" lang="ta-IN" smtClean="0"/>
              <a:t>Second level</a:t>
            </a:r>
          </a:p>
          <a:p>
            <a:pPr lvl="2" eaLnBrk="1" latinLnBrk="0" hangingPunct="1"/>
            <a:r>
              <a:rPr kumimoji="0" lang="ta-IN" smtClean="0"/>
              <a:t>Third level</a:t>
            </a:r>
          </a:p>
          <a:p>
            <a:pPr lvl="3" eaLnBrk="1" latinLnBrk="0" hangingPunct="1"/>
            <a:r>
              <a:rPr kumimoji="0" lang="ta-IN" smtClean="0"/>
              <a:t>Fourth level</a:t>
            </a:r>
          </a:p>
          <a:p>
            <a:pPr lvl="4" eaLnBrk="1" latinLnBrk="0" hangingPunct="1"/>
            <a:r>
              <a:rPr kumimoji="0" lang="ta-IN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7CF218C-AD1F-6246-A11B-2182558C249A}" type="datetimeFigureOut">
              <a:rPr lang="en-US" smtClean="0"/>
              <a:t>11/8/14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BB2C23B-85F4-4543-A6B9-04925059E4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a-IN" dirty="0" smtClean="0"/>
              <a:t>Upravljanje projektima u komercijalizaciji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7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>WBS – W</a:t>
            </a:r>
            <a:r>
              <a:rPr lang="en-US" dirty="0" smtClean="0"/>
              <a:t>o</a:t>
            </a:r>
            <a:r>
              <a:rPr lang="ta-IN" dirty="0" smtClean="0"/>
              <a:t>rk breakdown structure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0"/>
            <a:ext cx="6919476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0"/>
            <a:ext cx="6919476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0"/>
            <a:ext cx="6919476" cy="6858000"/>
          </a:xfrm>
          <a:prstGeom prst="rect">
            <a:avLst/>
          </a:prstGeom>
        </p:spPr>
      </p:pic>
      <p:pic>
        <p:nvPicPr>
          <p:cNvPr id="19" name="Picture 18" descr="screen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0551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09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633340"/>
              </p:ext>
            </p:extLst>
          </p:nvPr>
        </p:nvGraphicFramePr>
        <p:xfrm>
          <a:off x="0" y="990600"/>
          <a:ext cx="9144000" cy="6067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hoto Editor Photo" r:id="rId3" imgW="7621064" imgH="7059010" progId="MSPhotoEd.3">
                  <p:embed/>
                </p:oleObj>
              </mc:Choice>
              <mc:Fallback>
                <p:oleObj name="Photo Editor Photo" r:id="rId3" imgW="7621064" imgH="70590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90600"/>
                        <a:ext cx="9144000" cy="6067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Vremenska dinamika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169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image1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38452" y="1523628"/>
            <a:ext cx="3133204" cy="301823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/>
            <a:r>
              <a:rPr lang="en-US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Budžet i planiranje resursa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531" y="1599531"/>
            <a:ext cx="8229823" cy="4526235"/>
          </a:xfrm>
        </p:spPr>
        <p:txBody>
          <a:bodyPr lIns="88896" tIns="50798" rIns="88896" bIns="50798" anchor="t"/>
          <a:lstStyle/>
          <a:p>
            <a:pPr marL="299134" indent="-299134" defTabSz="914145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250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Planiranje resursa</a:t>
            </a:r>
          </a:p>
          <a:p>
            <a:pPr marL="610546" lvl="1" indent="-289089" defTabSz="914145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Font typeface="ArialMT" charset="0"/>
              <a:buChar char="–"/>
            </a:pPr>
            <a:r>
              <a:rPr lang="en-US" sz="250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oprema</a:t>
            </a:r>
          </a:p>
          <a:p>
            <a:pPr marL="610546" lvl="1" indent="-289089" defTabSz="914145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Font typeface="ArialMT" charset="0"/>
              <a:buChar char="–"/>
            </a:pPr>
            <a:r>
              <a:rPr lang="en-US" sz="250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materijali</a:t>
            </a:r>
          </a:p>
          <a:p>
            <a:pPr marL="610546" lvl="1" indent="-289089" defTabSz="914145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Font typeface="ArialMT" charset="0"/>
              <a:buChar char="–"/>
            </a:pPr>
            <a:r>
              <a:rPr lang="en-US" sz="250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radna snaga</a:t>
            </a:r>
          </a:p>
          <a:p>
            <a:pPr marL="610546" lvl="1" indent="-289089" defTabSz="914145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Font typeface="ArialMT" charset="0"/>
              <a:buChar char="–"/>
            </a:pPr>
            <a:r>
              <a:rPr lang="en-US" sz="250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finansijska sredstva</a:t>
            </a:r>
          </a:p>
          <a:p>
            <a:pPr marL="299134" indent="-299134" defTabSz="914145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250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Budžet </a:t>
            </a:r>
          </a:p>
          <a:p>
            <a:pPr marL="610546" lvl="1" indent="-289089" defTabSz="914145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Font typeface="ArialMT" charset="0"/>
              <a:buChar char="–"/>
            </a:pPr>
            <a:r>
              <a:rPr lang="en-US" sz="250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opis finansijskih aspekata projekta</a:t>
            </a:r>
          </a:p>
          <a:p>
            <a:pPr marL="610546" lvl="1" indent="-289089" defTabSz="914145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Font typeface="ArialMT" charset="0"/>
              <a:buChar char="–"/>
            </a:pPr>
            <a:r>
              <a:rPr lang="en-US" sz="250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prikazani svi planirani troškovi projekta i </a:t>
            </a:r>
          </a:p>
          <a:p>
            <a:pPr marL="610546" lvl="1" indent="-289089" defTabSz="914145">
              <a:lnSpc>
                <a:spcPct val="90000"/>
              </a:lnSpc>
              <a:spcBef>
                <a:spcPts val="422"/>
              </a:spcBef>
              <a:buClr>
                <a:srgbClr val="000000"/>
              </a:buClr>
              <a:buFont typeface="ArialMT" charset="0"/>
              <a:buChar char="–"/>
            </a:pPr>
            <a:r>
              <a:rPr lang="en-US" sz="250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kako će oni biti podmireni iz svih raspoloživih finansijskih izvora</a:t>
            </a:r>
          </a:p>
        </p:txBody>
      </p:sp>
    </p:spTree>
    <p:extLst>
      <p:ext uri="{BB962C8B-B14F-4D97-AF65-F5344CB8AC3E}">
        <p14:creationId xmlns:p14="http://schemas.microsoft.com/office/powerpoint/2010/main" val="1925960863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image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72261" y="3410837"/>
            <a:ext cx="3270498" cy="3038326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/>
            <a:r>
              <a:rPr lang="en-US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Šta je projekat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9531" y="1447726"/>
            <a:ext cx="2286000" cy="3351981"/>
          </a:xfrm>
        </p:spPr>
        <p:txBody>
          <a:bodyPr lIns="88896" tIns="50798" rIns="88896" bIns="50798" anchor="t"/>
          <a:lstStyle/>
          <a:p>
            <a:pPr marL="256719" indent="-256719" defTabSz="914145">
              <a:spcBef>
                <a:spcPts val="492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240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Cilj</a:t>
            </a:r>
            <a:endParaRPr lang="en-US"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256719" indent="-256719" defTabSz="914145">
              <a:spcBef>
                <a:spcPts val="492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240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Aktivnosti </a:t>
            </a:r>
            <a:endParaRPr lang="en-US"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256719" indent="-256719" defTabSz="914145">
              <a:spcBef>
                <a:spcPts val="492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240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Vreme</a:t>
            </a:r>
            <a:endParaRPr lang="en-US"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256719" indent="-256719" defTabSz="914145">
              <a:spcBef>
                <a:spcPts val="492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240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Resursi</a:t>
            </a:r>
            <a:endParaRPr lang="en-US"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256719" indent="-256719" defTabSz="914145">
              <a:spcBef>
                <a:spcPts val="492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240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Budžet</a:t>
            </a:r>
            <a:endParaRPr lang="en-US"/>
          </a:p>
        </p:txBody>
      </p:sp>
      <p:pic>
        <p:nvPicPr>
          <p:cNvPr id="4100" name="Picture 4" descr="image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4433" y="1828354"/>
            <a:ext cx="2147590" cy="2018109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36271034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170391"/>
              </p:ext>
            </p:extLst>
          </p:nvPr>
        </p:nvGraphicFramePr>
        <p:xfrm>
          <a:off x="-352768" y="1210888"/>
          <a:ext cx="6805379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Proces upravljanja projektom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1674868"/>
              </p:ext>
            </p:extLst>
          </p:nvPr>
        </p:nvGraphicFramePr>
        <p:xfrm>
          <a:off x="4205024" y="258458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54271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w Doc 8_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" r="5533"/>
          <a:stretch/>
        </p:blipFill>
        <p:spPr>
          <a:xfrm>
            <a:off x="0" y="1575132"/>
            <a:ext cx="9143999" cy="381553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a-IN" sz="3200" dirty="0" smtClean="0"/>
              <a:t>Faze naučno istraživačke aktivnosti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780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 Doc 8_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3" r="6401" b="6578"/>
          <a:stretch/>
        </p:blipFill>
        <p:spPr>
          <a:xfrm>
            <a:off x="0" y="1417638"/>
            <a:ext cx="8931094" cy="335433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>Zašto upravljanje projektima u komercijalizaciji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04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8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3" r="6716" b="836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1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image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8982" y="456531"/>
            <a:ext cx="4826496" cy="469924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54" y="4723805"/>
            <a:ext cx="7772177" cy="1361777"/>
          </a:xfrm>
        </p:spPr>
        <p:txBody>
          <a:bodyPr lIns="88896" tIns="50798" rIns="88896" bIns="50798" anchor="t"/>
          <a:lstStyle/>
          <a:p>
            <a:pPr defTabSz="914145"/>
            <a:r>
              <a:rPr lang="en-US" sz="3900" b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PLANIRANJE PROJEKTA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5838"/>
      </p:ext>
    </p:extLst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/>
            <a:r>
              <a:rPr lang="en-US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Koraci u planiranju projekta</a:t>
            </a:r>
            <a:endParaRPr lang="en-US"/>
          </a:p>
        </p:txBody>
      </p:sp>
      <p:pic>
        <p:nvPicPr>
          <p:cNvPr id="9218" name="Picture 2" descr="image8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726" y="1447726"/>
            <a:ext cx="8338096" cy="4534049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1005353929"/>
      </p:ext>
    </p:extLst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image1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1516" y="1156395"/>
            <a:ext cx="4825380" cy="261639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1256" y="532433"/>
            <a:ext cx="7696275" cy="951012"/>
          </a:xfrm>
        </p:spPr>
        <p:txBody>
          <a:bodyPr lIns="88896" tIns="50798" rIns="88896" bIns="50798">
            <a:normAutofit fontScale="90000"/>
          </a:bodyPr>
          <a:lstStyle/>
          <a:p>
            <a:pPr defTabSz="914145"/>
            <a:r>
              <a:rPr lang="en-US" sz="3200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"</a:t>
            </a:r>
            <a:r>
              <a:rPr lang="en-US" sz="3200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Pametno</a:t>
            </a:r>
            <a:r>
              <a:rPr lang="en-US" sz="3200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" </a:t>
            </a:r>
            <a:r>
              <a:rPr lang="en-US" sz="3200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formulisanje</a:t>
            </a:r>
            <a:r>
              <a:rPr lang="en-US" sz="3200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sz="3200" dirty="0" err="1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ciljeva</a:t>
            </a:r>
            <a:r>
              <a:rPr lang="en-US" sz="3200" dirty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(SMART)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2631" y="3087780"/>
            <a:ext cx="8477622" cy="3155851"/>
          </a:xfrm>
        </p:spPr>
        <p:txBody>
          <a:bodyPr lIns="88896" tIns="50798" rIns="88896" bIns="50798" anchor="t"/>
          <a:lstStyle/>
          <a:p>
            <a:pPr marL="583993" lvl="1" indent="-342900"/>
            <a:r>
              <a:rPr lang="ta-IN" sz="2000" b="1" dirty="0"/>
              <a:t>Specific - </a:t>
            </a:r>
            <a:r>
              <a:rPr lang="en-US" sz="2000" b="1" dirty="0" err="1"/>
              <a:t>Specifičan</a:t>
            </a:r>
            <a:r>
              <a:rPr lang="en-US" sz="2000" b="1" dirty="0"/>
              <a:t> –</a:t>
            </a:r>
            <a:r>
              <a:rPr lang="en-US" sz="2000" dirty="0"/>
              <a:t> </a:t>
            </a:r>
            <a:r>
              <a:rPr lang="en-US" sz="2000" b="1" dirty="0" err="1"/>
              <a:t>precizno</a:t>
            </a:r>
            <a:r>
              <a:rPr lang="en-US" sz="2000" b="1" dirty="0"/>
              <a:t> </a:t>
            </a:r>
            <a:r>
              <a:rPr lang="en-US" sz="2000" dirty="0" err="1"/>
              <a:t>izražava</a:t>
            </a:r>
            <a:r>
              <a:rPr lang="en-US" sz="2000" dirty="0"/>
              <a:t> </a:t>
            </a:r>
            <a:r>
              <a:rPr lang="en-US" sz="2000" dirty="0" err="1"/>
              <a:t>željeno</a:t>
            </a:r>
            <a:r>
              <a:rPr lang="en-US" sz="2000" dirty="0"/>
              <a:t> </a:t>
            </a:r>
            <a:r>
              <a:rPr lang="en-US" sz="2000" dirty="0" err="1"/>
              <a:t>stanje</a:t>
            </a:r>
            <a:r>
              <a:rPr lang="en-US" sz="2000" dirty="0"/>
              <a:t> </a:t>
            </a:r>
            <a:r>
              <a:rPr lang="en-US" sz="2000" dirty="0" err="1"/>
              <a:t>nakon</a:t>
            </a:r>
            <a:r>
              <a:rPr lang="en-US" sz="2000" dirty="0"/>
              <a:t> </a:t>
            </a:r>
            <a:r>
              <a:rPr lang="en-US" sz="2000" dirty="0" err="1"/>
              <a:t>implementacije</a:t>
            </a:r>
            <a:r>
              <a:rPr lang="en-US" sz="2000" dirty="0"/>
              <a:t> </a:t>
            </a:r>
            <a:r>
              <a:rPr lang="en-US" sz="2000" dirty="0" err="1"/>
              <a:t>planiranih</a:t>
            </a:r>
            <a:r>
              <a:rPr lang="en-US" sz="2000" dirty="0"/>
              <a:t> </a:t>
            </a:r>
            <a:r>
              <a:rPr lang="en-US" sz="2000" dirty="0" err="1"/>
              <a:t>projekata</a:t>
            </a:r>
            <a:r>
              <a:rPr lang="en-US" sz="2000" dirty="0"/>
              <a:t>;</a:t>
            </a:r>
          </a:p>
          <a:p>
            <a:pPr marL="583993" lvl="1" indent="-342900"/>
            <a:r>
              <a:rPr lang="ta-IN" sz="2000" b="1" dirty="0"/>
              <a:t>Measurable - </a:t>
            </a:r>
            <a:r>
              <a:rPr lang="en-US" sz="2000" b="1" dirty="0" err="1"/>
              <a:t>Mjerljiv</a:t>
            </a:r>
            <a:r>
              <a:rPr lang="en-US" sz="2000" b="1" dirty="0"/>
              <a:t> –</a:t>
            </a:r>
            <a:r>
              <a:rPr lang="en-US" sz="2000" dirty="0"/>
              <a:t> </a:t>
            </a:r>
            <a:r>
              <a:rPr lang="en-US" sz="2000" dirty="0" err="1"/>
              <a:t>nakon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prođe</a:t>
            </a:r>
            <a:r>
              <a:rPr lang="en-US" sz="2000" dirty="0"/>
              <a:t> </a:t>
            </a:r>
            <a:r>
              <a:rPr lang="en-US" sz="2000" dirty="0" err="1"/>
              <a:t>određeni</a:t>
            </a:r>
            <a:r>
              <a:rPr lang="en-US" sz="2000" dirty="0"/>
              <a:t>  period, </a:t>
            </a:r>
            <a:r>
              <a:rPr lang="en-US" sz="2000" dirty="0" err="1"/>
              <a:t>može</a:t>
            </a:r>
            <a:r>
              <a:rPr lang="en-US" sz="2000" dirty="0"/>
              <a:t> se </a:t>
            </a:r>
            <a:r>
              <a:rPr lang="en-US" sz="2000" b="1" dirty="0" err="1"/>
              <a:t>tačno</a:t>
            </a:r>
            <a:r>
              <a:rPr lang="en-US" sz="2000" b="1" dirty="0"/>
              <a:t> </a:t>
            </a:r>
            <a:r>
              <a:rPr lang="en-US" sz="2000" b="1" dirty="0" err="1"/>
              <a:t>utvrditi</a:t>
            </a:r>
            <a:r>
              <a:rPr lang="en-US" sz="2000" b="1" dirty="0"/>
              <a:t> </a:t>
            </a:r>
            <a:r>
              <a:rPr lang="en-US" sz="2000" dirty="0"/>
              <a:t>je li </a:t>
            </a:r>
            <a:r>
              <a:rPr lang="en-US" sz="2000" dirty="0" err="1"/>
              <a:t>ciljano</a:t>
            </a:r>
            <a:r>
              <a:rPr lang="en-US" sz="2000" dirty="0"/>
              <a:t> </a:t>
            </a:r>
            <a:r>
              <a:rPr lang="en-US" sz="2000" dirty="0" err="1"/>
              <a:t>stanje</a:t>
            </a:r>
            <a:r>
              <a:rPr lang="en-US" sz="2000" dirty="0"/>
              <a:t> </a:t>
            </a:r>
            <a:r>
              <a:rPr lang="en-US" sz="2000" dirty="0" err="1"/>
              <a:t>postignuto</a:t>
            </a:r>
            <a:r>
              <a:rPr lang="en-US" sz="2000" dirty="0"/>
              <a:t> (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nije</a:t>
            </a:r>
            <a:r>
              <a:rPr lang="en-US" sz="2000" dirty="0"/>
              <a:t>);</a:t>
            </a:r>
          </a:p>
          <a:p>
            <a:pPr marL="583993" lvl="1" indent="-342900"/>
            <a:r>
              <a:rPr lang="ta-IN" sz="2000" dirty="0"/>
              <a:t>Attainable –  V</a:t>
            </a:r>
            <a:r>
              <a:rPr lang="en-US" sz="2000" dirty="0" err="1"/>
              <a:t>odi</a:t>
            </a:r>
            <a:r>
              <a:rPr lang="en-US" sz="2000" dirty="0"/>
              <a:t> </a:t>
            </a:r>
            <a:r>
              <a:rPr lang="en-US" sz="2000" dirty="0" err="1"/>
              <a:t>prema</a:t>
            </a:r>
            <a:r>
              <a:rPr lang="en-US" sz="2000" dirty="0"/>
              <a:t> </a:t>
            </a:r>
            <a:r>
              <a:rPr lang="en-US" sz="2000" dirty="0" err="1"/>
              <a:t>konkretnoj</a:t>
            </a:r>
            <a:r>
              <a:rPr lang="en-US" sz="2000" dirty="0"/>
              <a:t> </a:t>
            </a:r>
            <a:r>
              <a:rPr lang="en-US" sz="2000" b="1" dirty="0" err="1"/>
              <a:t>Akciji</a:t>
            </a:r>
            <a:r>
              <a:rPr lang="en-US" sz="2000" b="1" dirty="0"/>
              <a:t>/</a:t>
            </a:r>
            <a:r>
              <a:rPr lang="en-US" sz="2000" b="1" dirty="0" err="1"/>
              <a:t>Aktivnostima</a:t>
            </a:r>
            <a:r>
              <a:rPr lang="en-US" sz="2000" b="1" dirty="0"/>
              <a:t>;</a:t>
            </a:r>
            <a:endParaRPr lang="en-US" sz="2000" dirty="0"/>
          </a:p>
          <a:p>
            <a:pPr marL="583993" lvl="1" indent="-342900"/>
            <a:r>
              <a:rPr lang="en-US" sz="2000" b="1" dirty="0"/>
              <a:t>R</a:t>
            </a:r>
            <a:r>
              <a:rPr lang="ta-IN" sz="2000" b="1" dirty="0"/>
              <a:t>ealistic . </a:t>
            </a:r>
            <a:r>
              <a:rPr lang="en-US" sz="2000" b="1" dirty="0" err="1"/>
              <a:t>Realističan</a:t>
            </a:r>
            <a:r>
              <a:rPr lang="en-US" sz="2000" dirty="0"/>
              <a:t> je (</a:t>
            </a:r>
            <a:r>
              <a:rPr lang="en-US" sz="2000" dirty="0" err="1"/>
              <a:t>ni</a:t>
            </a:r>
            <a:r>
              <a:rPr lang="en-US" sz="2000" dirty="0"/>
              <a:t> "</a:t>
            </a:r>
            <a:r>
              <a:rPr lang="en-US" sz="2000" dirty="0" err="1"/>
              <a:t>previsok</a:t>
            </a:r>
            <a:r>
              <a:rPr lang="en-US" sz="2000" dirty="0"/>
              <a:t>", </a:t>
            </a:r>
            <a:r>
              <a:rPr lang="en-US" sz="2000" dirty="0" err="1"/>
              <a:t>ni</a:t>
            </a:r>
            <a:r>
              <a:rPr lang="en-US" sz="2000" dirty="0"/>
              <a:t> "</a:t>
            </a:r>
            <a:r>
              <a:rPr lang="en-US" sz="2000" dirty="0" err="1"/>
              <a:t>prenizak</a:t>
            </a:r>
            <a:r>
              <a:rPr lang="en-US" sz="2000" dirty="0"/>
              <a:t>");</a:t>
            </a:r>
          </a:p>
          <a:p>
            <a:pPr marL="583993" lvl="1" indent="-342900"/>
            <a:r>
              <a:rPr lang="ta-IN" sz="2000" dirty="0"/>
              <a:t>Time bound - </a:t>
            </a:r>
            <a:r>
              <a:rPr lang="en-US" sz="2000" dirty="0" err="1"/>
              <a:t>Određen</a:t>
            </a:r>
            <a:r>
              <a:rPr lang="en-US" sz="2000" dirty="0"/>
              <a:t> je </a:t>
            </a:r>
            <a:r>
              <a:rPr lang="en-US" sz="2000" b="1" dirty="0" err="1"/>
              <a:t>ograničeni</a:t>
            </a:r>
            <a:r>
              <a:rPr lang="en-US" sz="2000" b="1" dirty="0"/>
              <a:t> </a:t>
            </a:r>
            <a:r>
              <a:rPr lang="en-US" sz="2000" b="1" dirty="0" err="1"/>
              <a:t>vremenski</a:t>
            </a:r>
            <a:r>
              <a:rPr lang="en-US" sz="2000" b="1" dirty="0"/>
              <a:t> period (Time) </a:t>
            </a:r>
            <a:r>
              <a:rPr lang="en-US" sz="2000" dirty="0"/>
              <a:t>u </a:t>
            </a:r>
            <a:r>
              <a:rPr lang="en-US" sz="2000" dirty="0" err="1"/>
              <a:t>kome</a:t>
            </a:r>
            <a:r>
              <a:rPr lang="en-US" sz="2000" dirty="0"/>
              <a:t> </a:t>
            </a:r>
            <a:r>
              <a:rPr lang="en-US" sz="2000" dirty="0" err="1"/>
              <a:t>ga</a:t>
            </a:r>
            <a:r>
              <a:rPr lang="en-US" sz="2000" dirty="0"/>
              <a:t> je </a:t>
            </a:r>
            <a:r>
              <a:rPr lang="en-US" sz="2000" dirty="0" err="1"/>
              <a:t>potrebno</a:t>
            </a:r>
            <a:r>
              <a:rPr lang="en-US" sz="2000" dirty="0"/>
              <a:t> </a:t>
            </a:r>
            <a:r>
              <a:rPr lang="en-US" sz="2000" dirty="0" err="1"/>
              <a:t>postići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9812197"/>
      </p:ext>
    </p:extLst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PC windows template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UPC windows template.thmx</Template>
  <TotalTime>57</TotalTime>
  <Words>166</Words>
  <Application>Microsoft Macintosh PowerPoint</Application>
  <PresentationFormat>On-screen Show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UPC windows template</vt:lpstr>
      <vt:lpstr>Microsoft Photo Editor 3.0 Photo</vt:lpstr>
      <vt:lpstr>Upravljanje projektima u komercijalizaciji</vt:lpstr>
      <vt:lpstr>Šta je projekat</vt:lpstr>
      <vt:lpstr>Proces upravljanja projektom</vt:lpstr>
      <vt:lpstr>Faze naučno istraživačke aktivnosti</vt:lpstr>
      <vt:lpstr>Zašto upravljanje projektima u komercijalizaciji</vt:lpstr>
      <vt:lpstr>PowerPoint Presentation</vt:lpstr>
      <vt:lpstr>PLANIRANJE PROJEKTA</vt:lpstr>
      <vt:lpstr>Koraci u planiranju projekta</vt:lpstr>
      <vt:lpstr>"Pametno" formulisanje ciljeva (SMART)</vt:lpstr>
      <vt:lpstr>WBS – Work breakdown structure</vt:lpstr>
      <vt:lpstr>Vremenska dinamika</vt:lpstr>
      <vt:lpstr>Budžet i planiranje resursa</vt:lpstr>
    </vt:vector>
  </TitlesOfParts>
  <Company>UPC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Upravljanje projektima u komercijalizaciji</dc:title>
  <dc:creator>Milena Ljubicic</dc:creator>
  <cp:lastModifiedBy>Milena Ljubicic</cp:lastModifiedBy>
  <cp:revision>7</cp:revision>
  <dcterms:created xsi:type="dcterms:W3CDTF">2014-11-08T06:29:21Z</dcterms:created>
  <dcterms:modified xsi:type="dcterms:W3CDTF">2014-11-08T07:26:40Z</dcterms:modified>
</cp:coreProperties>
</file>